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B4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-1256" y="-10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6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9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2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4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2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9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1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486E-17F3-9F4B-A186-FF98823019EE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F854-E1C7-1A4F-880B-AD50A8F29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8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2CemeteryNationalArchiv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5" name="Picture 4" descr="Screenshot 2016-12-30 09.54.5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0" t="10379" r="10036" b="27143"/>
          <a:stretch/>
        </p:blipFill>
        <p:spPr>
          <a:xfrm>
            <a:off x="-1" y="2573276"/>
            <a:ext cx="4572001" cy="42847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-56944"/>
            <a:ext cx="457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PT Serif Caption"/>
                <a:cs typeface="PT Serif Caption"/>
              </a:rPr>
              <a:t>Numbered Lives:</a:t>
            </a:r>
          </a:p>
          <a:p>
            <a:pPr algn="ctr">
              <a:spcBef>
                <a:spcPts val="600"/>
              </a:spcBef>
            </a:pPr>
            <a:r>
              <a:rPr lang="en-US" sz="2800" dirty="0" smtClean="0">
                <a:latin typeface="PT Serif Caption"/>
                <a:cs typeface="PT Serif Caption"/>
              </a:rPr>
              <a:t>Life &amp; Death in Quantum Media</a:t>
            </a:r>
            <a:endParaRPr lang="en-US" sz="2800" dirty="0" smtClean="0">
              <a:latin typeface="KufiStandardGK Regular"/>
              <a:cs typeface="KufiStandardGK Regular"/>
            </a:endParaRPr>
          </a:p>
          <a:p>
            <a:pPr algn="ctr"/>
            <a:endParaRPr lang="en-US" dirty="0" smtClean="0">
              <a:latin typeface="KufiStandardGK Regular"/>
              <a:cs typeface="KufiStandardGK Regular"/>
            </a:endParaRPr>
          </a:p>
          <a:p>
            <a:pPr algn="ctr"/>
            <a:r>
              <a:rPr lang="en-US" dirty="0" smtClean="0">
                <a:latin typeface="KufiStandardGK Regular"/>
                <a:cs typeface="KufiStandardGK Regular"/>
              </a:rPr>
              <a:t>Jacqueline Wernimont, Ph.D. </a:t>
            </a:r>
          </a:p>
          <a:p>
            <a:pPr algn="ctr"/>
            <a:r>
              <a:rPr lang="en-US" dirty="0" smtClean="0">
                <a:latin typeface="KufiStandardGK Regular"/>
                <a:cs typeface="KufiStandardGK Regular"/>
              </a:rPr>
              <a:t>Analog available through MIT University Press, November 2018</a:t>
            </a:r>
            <a:endParaRPr lang="en-US" dirty="0">
              <a:latin typeface="KufiStandardGK Regular"/>
              <a:cs typeface="KufiStandardGK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2053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</dc:creator>
  <cp:lastModifiedBy>Jacqueline</cp:lastModifiedBy>
  <cp:revision>2</cp:revision>
  <dcterms:created xsi:type="dcterms:W3CDTF">2018-03-08T16:25:37Z</dcterms:created>
  <dcterms:modified xsi:type="dcterms:W3CDTF">2018-03-08T16:38:34Z</dcterms:modified>
</cp:coreProperties>
</file>